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4FCE-D081-48A8-9A5C-9A047B50ABDA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B72B-4150-4CAA-B41F-DE3303ECB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0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C4FCE-D081-48A8-9A5C-9A047B50ABDA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B72B-4150-4CAA-B41F-DE3303ECB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0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5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15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9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9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6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8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80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5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6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6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6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5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5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0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8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CFETS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WuTong</dc:creator>
  <cp:lastModifiedBy>WuTong</cp:lastModifiedBy>
  <cp:revision>1</cp:revision>
  <dcterms:created xsi:type="dcterms:W3CDTF">2017-06-06T13:15:46Z</dcterms:created>
  <dcterms:modified xsi:type="dcterms:W3CDTF">2017-06-06T13:15:46Z</dcterms:modified>
</cp:coreProperties>
</file>